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 - Octagon</a:t>
            </a:r>
            <a:endParaRPr lang="en-GB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6609" y="2160983"/>
            <a:ext cx="4081559" cy="4095302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927600" y="2160983"/>
            <a:ext cx="4346401" cy="3880379"/>
          </a:xfrm>
        </p:spPr>
        <p:txBody>
          <a:bodyPr>
            <a:noAutofit/>
          </a:bodyPr>
          <a:lstStyle/>
          <a:p>
            <a:r>
              <a:rPr lang="en-GB" sz="2400" dirty="0" smtClean="0"/>
              <a:t>I </a:t>
            </a:r>
            <a:r>
              <a:rPr lang="en-GB" sz="2400" dirty="0"/>
              <a:t>have a square piece of card. I cut a triangle from each corner so that the remaining card is in the shape of a </a:t>
            </a:r>
            <a:r>
              <a:rPr lang="en-GB" sz="2400" b="1" dirty="0"/>
              <a:t>regular octagon</a:t>
            </a:r>
            <a:r>
              <a:rPr lang="en-GB" sz="2400" dirty="0"/>
              <a:t>. </a:t>
            </a:r>
            <a:endParaRPr lang="en-GB" sz="2400" dirty="0" smtClean="0"/>
          </a:p>
          <a:p>
            <a:r>
              <a:rPr lang="en-GB" sz="2400" dirty="0" smtClean="0"/>
              <a:t> </a:t>
            </a:r>
            <a:r>
              <a:rPr lang="en-GB" sz="2400" dirty="0"/>
              <a:t>The </a:t>
            </a:r>
            <a:r>
              <a:rPr lang="en-GB" sz="2400" b="1" dirty="0"/>
              <a:t>perimeter </a:t>
            </a:r>
            <a:r>
              <a:rPr lang="en-GB" sz="2400" dirty="0"/>
              <a:t>of the regular octagon is </a:t>
            </a:r>
            <a:r>
              <a:rPr lang="en-GB" sz="2400" b="1" dirty="0"/>
              <a:t>32cm</a:t>
            </a:r>
            <a:r>
              <a:rPr lang="en-GB" sz="2400" dirty="0"/>
              <a:t>. </a:t>
            </a:r>
          </a:p>
          <a:p>
            <a:r>
              <a:rPr lang="en-GB" sz="2400" dirty="0"/>
              <a:t>Work out length </a:t>
            </a:r>
            <a:r>
              <a:rPr lang="en-GB" sz="2400" i="1" dirty="0"/>
              <a:t>y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8119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 - Octagon</a:t>
            </a:r>
            <a:endParaRPr lang="en-GB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6609" y="2160983"/>
            <a:ext cx="4081559" cy="4095302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927601" y="2183208"/>
            <a:ext cx="4346401" cy="3880379"/>
          </a:xfrm>
        </p:spPr>
        <p:txBody>
          <a:bodyPr>
            <a:noAutofit/>
          </a:bodyPr>
          <a:lstStyle/>
          <a:p>
            <a:r>
              <a:rPr lang="en-GB" sz="2400" dirty="0" smtClean="0"/>
              <a:t>Each side of the octagon is</a:t>
            </a:r>
          </a:p>
          <a:p>
            <a:endParaRPr lang="en-GB" sz="2400" dirty="0"/>
          </a:p>
          <a:p>
            <a:endParaRPr lang="en-GB" sz="2400" dirty="0"/>
          </a:p>
        </p:txBody>
      </p:sp>
      <p:pic>
        <p:nvPicPr>
          <p:cNvPr id="1026" name="Picture 2" descr="http://content.doublestruck.eu/getPicture.asp?sub=K3_MATHS&amp;CT=M&amp;org=75fd23e39a4aea331b45c7bf6d63cda6&amp;folder=M07D223_files&amp;file=image00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6508" y="2815165"/>
            <a:ext cx="3027891" cy="302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16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55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Plenary - Octagon</vt:lpstr>
      <vt:lpstr>Plenary - Octagon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- Octagon</dc:title>
  <dc:creator>Adrian Clarke</dc:creator>
  <cp:lastModifiedBy>Adrian Clarke</cp:lastModifiedBy>
  <cp:revision>1</cp:revision>
  <dcterms:created xsi:type="dcterms:W3CDTF">2016-03-14T18:26:35Z</dcterms:created>
  <dcterms:modified xsi:type="dcterms:W3CDTF">2016-03-14T18:32:32Z</dcterms:modified>
</cp:coreProperties>
</file>